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63_71A5901C.xml" ContentType="application/vnd.ms-powerpoint.comments+xml"/>
  <Override PartName="/ppt/comments/modernComment_164_58954B4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79"/>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44" r:id="rId59"/>
    <p:sldId id="345" r:id="rId60"/>
    <p:sldId id="346" r:id="rId61"/>
    <p:sldId id="347" r:id="rId62"/>
    <p:sldId id="348" r:id="rId63"/>
    <p:sldId id="350" r:id="rId64"/>
    <p:sldId id="352" r:id="rId65"/>
    <p:sldId id="353" r:id="rId66"/>
    <p:sldId id="354" r:id="rId67"/>
    <p:sldId id="355" r:id="rId68"/>
    <p:sldId id="356" r:id="rId69"/>
    <p:sldId id="275" r:id="rId70"/>
    <p:sldId id="283" r:id="rId71"/>
    <p:sldId id="333" r:id="rId72"/>
    <p:sldId id="265" r:id="rId73"/>
    <p:sldId id="303" r:id="rId74"/>
    <p:sldId id="304" r:id="rId75"/>
    <p:sldId id="305" r:id="rId76"/>
    <p:sldId id="269" r:id="rId77"/>
    <p:sldId id="276"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44"/>
            <p14:sldId id="345"/>
            <p14:sldId id="346"/>
            <p14:sldId id="347"/>
            <p14:sldId id="348"/>
            <p14:sldId id="350"/>
            <p14:sldId id="352"/>
            <p14:sldId id="353"/>
            <p14:sldId id="354"/>
            <p14:sldId id="355"/>
            <p14:sldId id="356"/>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6CD20-C2FB-474E-9A7E-F0CF1B42DEC4}" v="1241" dt="2024-07-18T09:04:59.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10" y="3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custSel addSld delSld modSld sldOrd modSection">
      <pc:chgData name="Joaquin Gaw" userId="ea8ed697-e161-4793-87f4-b508619df552" providerId="ADAL" clId="{F856CD20-C2FB-474E-9A7E-F0CF1B42DEC4}" dt="2024-07-18T14:14:25.290" v="6462" actId="20577"/>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8T06:24:33.029" v="2654" actId="20577"/>
        <pc:sldMkLst>
          <pc:docMk/>
          <pc:sldMk cId="3106384196" sldId="344"/>
        </pc:sldMkLst>
        <pc:spChg chg="mod">
          <ac:chgData name="Joaquin Gaw" userId="ea8ed697-e161-4793-87f4-b508619df552" providerId="ADAL" clId="{F856CD20-C2FB-474E-9A7E-F0CF1B42DEC4}" dt="2024-07-18T06:24:33.029" v="2654" actId="20577"/>
          <ac:spMkLst>
            <pc:docMk/>
            <pc:sldMk cId="3106384196" sldId="344"/>
            <ac:spMk id="3" creationId="{00000000-0000-0000-0000-000000000000}"/>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8T06:29:40.893" v="2917" actId="107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8T06:35:51.063" v="3212" actId="14100"/>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8T06:53:21.860" v="3400" actId="1076"/>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8T08:03:13.451" v="4003" actId="14100"/>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8T09:09:03.756" v="4481" actId="20577"/>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modSp add mod">
        <pc:chgData name="Joaquin Gaw" userId="ea8ed697-e161-4793-87f4-b508619df552" providerId="ADAL" clId="{F856CD20-C2FB-474E-9A7E-F0CF1B42DEC4}" dt="2024-07-18T09:19:23.499" v="4805" actId="20577"/>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ldChg>
      <pc:sldChg chg="addSp delSp modSp add mod">
        <pc:chgData name="Joaquin Gaw" userId="ea8ed697-e161-4793-87f4-b508619df552" providerId="ADAL" clId="{F856CD20-C2FB-474E-9A7E-F0CF1B42DEC4}" dt="2024-07-18T12:10:43.243" v="5213" actId="478"/>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8T12:17:22.261" v="5627" actId="20577"/>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sldChg chg="addSp delSp modSp add mod addCm">
        <pc:chgData name="Joaquin Gaw" userId="ea8ed697-e161-4793-87f4-b508619df552" providerId="ADAL" clId="{F856CD20-C2FB-474E-9A7E-F0CF1B42DEC4}" dt="2024-07-18T14:08:50.225" v="6105" actId="20577"/>
        <pc:sldMkLst>
          <pc:docMk/>
          <pc:sldMk cId="1906675740" sldId="355"/>
        </pc:sldMkLst>
        <pc:spChg chg="mod">
          <ac:chgData name="Joaquin Gaw" userId="ea8ed697-e161-4793-87f4-b508619df552" providerId="ADAL" clId="{F856CD20-C2FB-474E-9A7E-F0CF1B42DEC4}" dt="2024-07-18T14:08:50.225" v="6105" actId="20577"/>
          <ac:spMkLst>
            <pc:docMk/>
            <pc:sldMk cId="1906675740" sldId="355"/>
            <ac:spMk id="3" creationId="{00000000-0000-0000-0000-000000000000}"/>
          </ac:spMkLst>
        </pc:spChg>
        <pc:picChg chg="add mod ord">
          <ac:chgData name="Joaquin Gaw" userId="ea8ed697-e161-4793-87f4-b508619df552" providerId="ADAL" clId="{F856CD20-C2FB-474E-9A7E-F0CF1B42DEC4}" dt="2024-07-18T14:03:51.207" v="5701" actId="1076"/>
          <ac:picMkLst>
            <pc:docMk/>
            <pc:sldMk cId="1906675740" sldId="355"/>
            <ac:picMk id="5" creationId="{335C733F-2571-D979-EAD7-C7D6CCFD74C6}"/>
          </ac:picMkLst>
        </pc:picChg>
        <pc:picChg chg="del mod">
          <ac:chgData name="Joaquin Gaw" userId="ea8ed697-e161-4793-87f4-b508619df552" providerId="ADAL" clId="{F856CD20-C2FB-474E-9A7E-F0CF1B42DEC4}" dt="2024-07-18T14:01:14.631" v="5649" actId="478"/>
          <ac:picMkLst>
            <pc:docMk/>
            <pc:sldMk cId="1906675740" sldId="355"/>
            <ac:picMk id="6" creationId="{2E48FD99-19D5-5407-CB03-95BC88C9B590}"/>
          </ac:picMkLst>
        </pc:picChg>
        <pc:picChg chg="add del mod">
          <ac:chgData name="Joaquin Gaw" userId="ea8ed697-e161-4793-87f4-b508619df552" providerId="ADAL" clId="{F856CD20-C2FB-474E-9A7E-F0CF1B42DEC4}" dt="2024-07-18T14:01:51.008" v="5659" actId="478"/>
          <ac:picMkLst>
            <pc:docMk/>
            <pc:sldMk cId="1906675740" sldId="355"/>
            <ac:picMk id="8" creationId="{40FAD00D-24F3-5E19-2498-08CDC6611FD7}"/>
          </ac:picMkLst>
        </pc:picChg>
        <pc:picChg chg="del">
          <ac:chgData name="Joaquin Gaw" userId="ea8ed697-e161-4793-87f4-b508619df552" providerId="ADAL" clId="{F856CD20-C2FB-474E-9A7E-F0CF1B42DEC4}" dt="2024-07-18T13:59:10.947" v="5629" actId="478"/>
          <ac:picMkLst>
            <pc:docMk/>
            <pc:sldMk cId="1906675740" sldId="355"/>
            <ac:picMk id="10" creationId="{D9FD7871-A217-AC9A-B957-D8E72F113C5B}"/>
          </ac:picMkLst>
        </pc:picChg>
        <pc:picChg chg="add mod">
          <ac:chgData name="Joaquin Gaw" userId="ea8ed697-e161-4793-87f4-b508619df552" providerId="ADAL" clId="{F856CD20-C2FB-474E-9A7E-F0CF1B42DEC4}" dt="2024-07-18T14:02:43.126" v="5691" actId="1076"/>
          <ac:picMkLst>
            <pc:docMk/>
            <pc:sldMk cId="1906675740" sldId="355"/>
            <ac:picMk id="11" creationId="{B96C3D24-C398-9D2A-9A6E-4DAFEB5B8A2C}"/>
          </ac:picMkLst>
        </pc:picChg>
        <pc:picChg chg="add mod">
          <ac:chgData name="Joaquin Gaw" userId="ea8ed697-e161-4793-87f4-b508619df552" providerId="ADAL" clId="{F856CD20-C2FB-474E-9A7E-F0CF1B42DEC4}" dt="2024-07-18T14:02:43.126" v="5691" actId="1076"/>
          <ac:picMkLst>
            <pc:docMk/>
            <pc:sldMk cId="1906675740" sldId="355"/>
            <ac:picMk id="13" creationId="{23519B97-661C-B3C5-59C3-F3387943C7DD}"/>
          </ac:picMkLst>
        </pc:picChg>
        <pc:picChg chg="del">
          <ac:chgData name="Joaquin Gaw" userId="ea8ed697-e161-4793-87f4-b508619df552" providerId="ADAL" clId="{F856CD20-C2FB-474E-9A7E-F0CF1B42DEC4}" dt="2024-07-18T13:59:11.371" v="5630" actId="478"/>
          <ac:picMkLst>
            <pc:docMk/>
            <pc:sldMk cId="1906675740" sldId="355"/>
            <ac:picMk id="15" creationId="{C3CA0977-2B6E-EE6F-8656-8DF22E6A551F}"/>
          </ac:picMkLst>
        </pc:picChg>
        <pc:picChg chg="add mod">
          <ac:chgData name="Joaquin Gaw" userId="ea8ed697-e161-4793-87f4-b508619df552" providerId="ADAL" clId="{F856CD20-C2FB-474E-9A7E-F0CF1B42DEC4}" dt="2024-07-18T14:02:43.126" v="5691" actId="1076"/>
          <ac:picMkLst>
            <pc:docMk/>
            <pc:sldMk cId="1906675740" sldId="355"/>
            <ac:picMk id="16" creationId="{F99D187C-D01B-AE95-4F4F-F8C56C283404}"/>
          </ac:picMkLst>
        </pc:picChg>
        <pc:picChg chg="add mod">
          <ac:chgData name="Joaquin Gaw" userId="ea8ed697-e161-4793-87f4-b508619df552" providerId="ADAL" clId="{F856CD20-C2FB-474E-9A7E-F0CF1B42DEC4}" dt="2024-07-18T14:03:48.927" v="5700" actId="1076"/>
          <ac:picMkLst>
            <pc:docMk/>
            <pc:sldMk cId="1906675740" sldId="355"/>
            <ac:picMk id="18" creationId="{516E8BCF-36A2-BBE2-5694-47C28273EFEB}"/>
          </ac:picMkLst>
        </pc:picChg>
        <pc:picChg chg="del">
          <ac:chgData name="Joaquin Gaw" userId="ea8ed697-e161-4793-87f4-b508619df552" providerId="ADAL" clId="{F856CD20-C2FB-474E-9A7E-F0CF1B42DEC4}" dt="2024-07-18T13:59:11.776" v="5631" actId="478"/>
          <ac:picMkLst>
            <pc:docMk/>
            <pc:sldMk cId="1906675740" sldId="355"/>
            <ac:picMk id="19" creationId="{C9E8E96C-BC55-C9B9-AA61-026E9E3EE1D0}"/>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26.264" v="6092"/>
              <pc2:cmMkLst xmlns:pc2="http://schemas.microsoft.com/office/powerpoint/2019/9/main/command">
                <pc:docMk/>
                <pc:sldMk cId="1906675740" sldId="355"/>
                <pc2:cmMk id="{90C31071-6D59-412D-8F9E-2249BAD3DDB2}"/>
              </pc2:cmMkLst>
            </pc226:cmChg>
          </p:ext>
        </pc:extLst>
      </pc:sldChg>
      <pc:sldChg chg="addSp delSp modSp add mod addCm">
        <pc:chgData name="Joaquin Gaw" userId="ea8ed697-e161-4793-87f4-b508619df552" providerId="ADAL" clId="{F856CD20-C2FB-474E-9A7E-F0CF1B42DEC4}" dt="2024-07-18T14:14:25.290" v="6462" actId="20577"/>
        <pc:sldMkLst>
          <pc:docMk/>
          <pc:sldMk cId="1486179143" sldId="356"/>
        </pc:sldMkLst>
        <pc:spChg chg="mod">
          <ac:chgData name="Joaquin Gaw" userId="ea8ed697-e161-4793-87f4-b508619df552" providerId="ADAL" clId="{F856CD20-C2FB-474E-9A7E-F0CF1B42DEC4}" dt="2024-07-18T14:14:25.290" v="6462" actId="20577"/>
          <ac:spMkLst>
            <pc:docMk/>
            <pc:sldMk cId="1486179143" sldId="356"/>
            <ac:spMk id="3" creationId="{00000000-0000-0000-0000-000000000000}"/>
          </ac:spMkLst>
        </pc:spChg>
        <pc:picChg chg="del">
          <ac:chgData name="Joaquin Gaw" userId="ea8ed697-e161-4793-87f4-b508619df552" providerId="ADAL" clId="{F856CD20-C2FB-474E-9A7E-F0CF1B42DEC4}" dt="2024-07-18T14:10:29.901" v="6250" actId="478"/>
          <ac:picMkLst>
            <pc:docMk/>
            <pc:sldMk cId="1486179143" sldId="356"/>
            <ac:picMk id="5" creationId="{335C733F-2571-D979-EAD7-C7D6CCFD74C6}"/>
          </ac:picMkLst>
        </pc:picChg>
        <pc:picChg chg="add mod ord">
          <ac:chgData name="Joaquin Gaw" userId="ea8ed697-e161-4793-87f4-b508619df552" providerId="ADAL" clId="{F856CD20-C2FB-474E-9A7E-F0CF1B42DEC4}" dt="2024-07-18T14:12:13.356" v="6266" actId="1076"/>
          <ac:picMkLst>
            <pc:docMk/>
            <pc:sldMk cId="1486179143" sldId="356"/>
            <ac:picMk id="6" creationId="{24704632-FF4E-0058-7A40-9969E61B28D2}"/>
          </ac:picMkLst>
        </pc:picChg>
        <pc:picChg chg="add mod">
          <ac:chgData name="Joaquin Gaw" userId="ea8ed697-e161-4793-87f4-b508619df552" providerId="ADAL" clId="{F856CD20-C2FB-474E-9A7E-F0CF1B42DEC4}" dt="2024-07-18T14:12:03.057" v="6263" actId="1076"/>
          <ac:picMkLst>
            <pc:docMk/>
            <pc:sldMk cId="1486179143" sldId="356"/>
            <ac:picMk id="8" creationId="{F09EE3F2-44E0-3261-1660-BB8204683EDF}"/>
          </ac:picMkLst>
        </pc:picChg>
        <pc:picChg chg="add mod">
          <ac:chgData name="Joaquin Gaw" userId="ea8ed697-e161-4793-87f4-b508619df552" providerId="ADAL" clId="{F856CD20-C2FB-474E-9A7E-F0CF1B42DEC4}" dt="2024-07-18T14:12:41.340" v="6270" actId="1076"/>
          <ac:picMkLst>
            <pc:docMk/>
            <pc:sldMk cId="1486179143" sldId="356"/>
            <ac:picMk id="10" creationId="{FB50C5E0-13D3-02EA-C6C0-5D93D51D8A8E}"/>
          </ac:picMkLst>
        </pc:picChg>
        <pc:picChg chg="del">
          <ac:chgData name="Joaquin Gaw" userId="ea8ed697-e161-4793-87f4-b508619df552" providerId="ADAL" clId="{F856CD20-C2FB-474E-9A7E-F0CF1B42DEC4}" dt="2024-07-18T14:10:30.809" v="6252" actId="478"/>
          <ac:picMkLst>
            <pc:docMk/>
            <pc:sldMk cId="1486179143" sldId="356"/>
            <ac:picMk id="11" creationId="{B96C3D24-C398-9D2A-9A6E-4DAFEB5B8A2C}"/>
          </ac:picMkLst>
        </pc:picChg>
        <pc:picChg chg="del">
          <ac:chgData name="Joaquin Gaw" userId="ea8ed697-e161-4793-87f4-b508619df552" providerId="ADAL" clId="{F856CD20-C2FB-474E-9A7E-F0CF1B42DEC4}" dt="2024-07-18T14:10:30.416" v="6251" actId="478"/>
          <ac:picMkLst>
            <pc:docMk/>
            <pc:sldMk cId="1486179143" sldId="356"/>
            <ac:picMk id="13" creationId="{23519B97-661C-B3C5-59C3-F3387943C7DD}"/>
          </ac:picMkLst>
        </pc:picChg>
        <pc:picChg chg="del">
          <ac:chgData name="Joaquin Gaw" userId="ea8ed697-e161-4793-87f4-b508619df552" providerId="ADAL" clId="{F856CD20-C2FB-474E-9A7E-F0CF1B42DEC4}" dt="2024-07-18T14:10:31.254" v="6253" actId="478"/>
          <ac:picMkLst>
            <pc:docMk/>
            <pc:sldMk cId="1486179143" sldId="356"/>
            <ac:picMk id="16" creationId="{F99D187C-D01B-AE95-4F4F-F8C56C283404}"/>
          </ac:picMkLst>
        </pc:picChg>
        <pc:picChg chg="del">
          <ac:chgData name="Joaquin Gaw" userId="ea8ed697-e161-4793-87f4-b508619df552" providerId="ADAL" clId="{F856CD20-C2FB-474E-9A7E-F0CF1B42DEC4}" dt="2024-07-18T14:10:31.671" v="6254" actId="478"/>
          <ac:picMkLst>
            <pc:docMk/>
            <pc:sldMk cId="1486179143" sldId="356"/>
            <ac:picMk id="18" creationId="{516E8BCF-36A2-BBE2-5694-47C28273EFE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11.898" v="6091"/>
              <pc2:cmMkLst xmlns:pc2="http://schemas.microsoft.com/office/powerpoint/2019/9/main/command">
                <pc:docMk/>
                <pc:sldMk cId="1486179143" sldId="356"/>
                <pc2:cmMk id="{27FE02CF-8106-4FB2-B936-766834B3567B}"/>
              </pc2:cmMkLst>
            </pc226:cmChg>
          </p:ext>
        </pc:extLst>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comments/modernComment_163_71A5901C.xml><?xml version="1.0" encoding="utf-8"?>
<p188:cmLst xmlns:a="http://schemas.openxmlformats.org/drawingml/2006/main" xmlns:r="http://schemas.openxmlformats.org/officeDocument/2006/relationships" xmlns:p188="http://schemas.microsoft.com/office/powerpoint/2018/8/main">
  <p188:cm id="{90C31071-6D59-412D-8F9E-2249BAD3DDB2}" authorId="{9DB100EE-C89E-DC62-595D-73211A3163A0}" created="2024-07-18T14:08:26.242">
    <pc:sldMkLst xmlns:pc="http://schemas.microsoft.com/office/powerpoint/2013/main/command">
      <pc:docMk/>
      <pc:sldMk cId="1906675740" sldId="355"/>
    </pc:sldMkLst>
    <p188:txBody>
      <a:bodyPr/>
      <a:lstStyle/>
      <a:p>
        <a:r>
          <a:rPr lang="en-NZ"/>
          <a:t>Subject to Change</a:t>
        </a:r>
      </a:p>
    </p188:txBody>
  </p188:cm>
</p188:cmLst>
</file>

<file path=ppt/comments/modernComment_164_58954B47.xml><?xml version="1.0" encoding="utf-8"?>
<p188:cmLst xmlns:a="http://schemas.openxmlformats.org/drawingml/2006/main" xmlns:r="http://schemas.openxmlformats.org/officeDocument/2006/relationships" xmlns:p188="http://schemas.microsoft.com/office/powerpoint/2018/8/main">
  <p188:cm id="{27FE02CF-8106-4FB2-B936-766834B3567B}" authorId="{9DB100EE-C89E-DC62-595D-73211A3163A0}" created="2024-07-18T14:08:11.875">
    <pc:sldMkLst xmlns:pc="http://schemas.microsoft.com/office/powerpoint/2013/main/command">
      <pc:docMk/>
      <pc:sldMk cId="1486179143" sldId="356"/>
    </pc:sldMkLst>
    <p188:txBody>
      <a:bodyPr/>
      <a:lstStyle/>
      <a:p>
        <a:r>
          <a:rPr lang="en-NZ"/>
          <a:t>Subject to Change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72</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73</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74</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75</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7/19/2024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7/19/2024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7/19/2024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7/19/2024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7/19/2024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7/19/2024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7/19/2024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7/19/2024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7/19/2024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7/19/2024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7/19/2024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7/19/2024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microsoft.com/office/2018/10/relationships/comments" Target="../comments/modernComment_163_71A5901C.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microsoft.com/office/2018/10/relationships/comments" Target="../comments/modernComment_164_58954B47.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Tree>
    <p:extLst>
      <p:ext uri="{BB962C8B-B14F-4D97-AF65-F5344CB8AC3E}">
        <p14:creationId xmlns:p14="http://schemas.microsoft.com/office/powerpoint/2010/main" val="3106384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Tree>
    <p:extLst>
      <p:ext uri="{BB962C8B-B14F-4D97-AF65-F5344CB8AC3E}">
        <p14:creationId xmlns:p14="http://schemas.microsoft.com/office/powerpoint/2010/main" val="519545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Tree>
    <p:extLst>
      <p:ext uri="{BB962C8B-B14F-4D97-AF65-F5344CB8AC3E}">
        <p14:creationId xmlns:p14="http://schemas.microsoft.com/office/powerpoint/2010/main" val="2590312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Tree>
    <p:extLst>
      <p:ext uri="{BB962C8B-B14F-4D97-AF65-F5344CB8AC3E}">
        <p14:creationId xmlns:p14="http://schemas.microsoft.com/office/powerpoint/2010/main" val="4212832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Tree>
    <p:extLst>
      <p:ext uri="{BB962C8B-B14F-4D97-AF65-F5344CB8AC3E}">
        <p14:creationId xmlns:p14="http://schemas.microsoft.com/office/powerpoint/2010/main" val="2949824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Tree>
    <p:extLst>
      <p:ext uri="{BB962C8B-B14F-4D97-AF65-F5344CB8AC3E}">
        <p14:creationId xmlns:p14="http://schemas.microsoft.com/office/powerpoint/2010/main" val="12612556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Tree>
    <p:extLst>
      <p:ext uri="{BB962C8B-B14F-4D97-AF65-F5344CB8AC3E}">
        <p14:creationId xmlns:p14="http://schemas.microsoft.com/office/powerpoint/2010/main" val="1824220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Tree>
    <p:extLst>
      <p:ext uri="{BB962C8B-B14F-4D97-AF65-F5344CB8AC3E}">
        <p14:creationId xmlns:p14="http://schemas.microsoft.com/office/powerpoint/2010/main" val="1485294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Tree>
    <p:extLst>
      <p:ext uri="{BB962C8B-B14F-4D97-AF65-F5344CB8AC3E}">
        <p14:creationId xmlns:p14="http://schemas.microsoft.com/office/powerpoint/2010/main" val="2910476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C733F-2571-D979-EAD7-C7D6CCFD74C6}"/>
              </a:ext>
            </a:extLst>
          </p:cNvPr>
          <p:cNvPicPr>
            <a:picLocks noChangeAspect="1"/>
          </p:cNvPicPr>
          <p:nvPr/>
        </p:nvPicPr>
        <p:blipFill>
          <a:blip r:embed="rId3"/>
          <a:stretch>
            <a:fillRect/>
          </a:stretch>
        </p:blipFill>
        <p:spPr>
          <a:xfrm>
            <a:off x="5183424" y="1819738"/>
            <a:ext cx="5992068" cy="687325"/>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a placeholder, I set a profile icon from “Font Awesome”, as I think that it stands out more as a dropdown in comparison to the regular navbar links.</a:t>
            </a:r>
          </a:p>
          <a:p>
            <a:pPr marL="0" indent="0" algn="just">
              <a:buNone/>
            </a:pPr>
            <a:r>
              <a:rPr lang="en-NZ" sz="1600" b="1" dirty="0">
                <a:latin typeface="Consolas" panose="020B0609020204030204" pitchFamily="49" charset="0"/>
                <a:cs typeface="Consolas" panose="020B0609020204030204" pitchFamily="49" charset="0"/>
              </a:rPr>
              <a:t>Profile Icon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customisable profile picture – though there may be no use case.</a:t>
            </a:r>
          </a:p>
        </p:txBody>
      </p:sp>
      <p:pic>
        <p:nvPicPr>
          <p:cNvPr id="11" name="Picture 10">
            <a:extLst>
              <a:ext uri="{FF2B5EF4-FFF2-40B4-BE49-F238E27FC236}">
                <a16:creationId xmlns:a16="http://schemas.microsoft.com/office/drawing/2014/main" id="{B96C3D24-C398-9D2A-9A6E-4DAFEB5B8A2C}"/>
              </a:ext>
            </a:extLst>
          </p:cNvPr>
          <p:cNvPicPr>
            <a:picLocks noChangeAspect="1"/>
          </p:cNvPicPr>
          <p:nvPr/>
        </p:nvPicPr>
        <p:blipFill>
          <a:blip r:embed="rId4"/>
          <a:stretch>
            <a:fillRect/>
          </a:stretch>
        </p:blipFill>
        <p:spPr>
          <a:xfrm>
            <a:off x="5183424" y="3439717"/>
            <a:ext cx="5992068" cy="1101605"/>
          </a:xfrm>
          <a:prstGeom prst="rect">
            <a:avLst/>
          </a:prstGeom>
        </p:spPr>
      </p:pic>
      <p:pic>
        <p:nvPicPr>
          <p:cNvPr id="13" name="Picture 12">
            <a:extLst>
              <a:ext uri="{FF2B5EF4-FFF2-40B4-BE49-F238E27FC236}">
                <a16:creationId xmlns:a16="http://schemas.microsoft.com/office/drawing/2014/main" id="{23519B97-661C-B3C5-59C3-F3387943C7DD}"/>
              </a:ext>
            </a:extLst>
          </p:cNvPr>
          <p:cNvPicPr>
            <a:picLocks noChangeAspect="1"/>
          </p:cNvPicPr>
          <p:nvPr/>
        </p:nvPicPr>
        <p:blipFill>
          <a:blip r:embed="rId5"/>
          <a:stretch>
            <a:fillRect/>
          </a:stretch>
        </p:blipFill>
        <p:spPr>
          <a:xfrm>
            <a:off x="5183424" y="2650360"/>
            <a:ext cx="5992068" cy="647030"/>
          </a:xfrm>
          <a:prstGeom prst="rect">
            <a:avLst/>
          </a:prstGeom>
        </p:spPr>
      </p:pic>
      <p:pic>
        <p:nvPicPr>
          <p:cNvPr id="16" name="Picture 15">
            <a:extLst>
              <a:ext uri="{FF2B5EF4-FFF2-40B4-BE49-F238E27FC236}">
                <a16:creationId xmlns:a16="http://schemas.microsoft.com/office/drawing/2014/main" id="{F99D187C-D01B-AE95-4F4F-F8C56C283404}"/>
              </a:ext>
            </a:extLst>
          </p:cNvPr>
          <p:cNvPicPr>
            <a:picLocks noChangeAspect="1"/>
          </p:cNvPicPr>
          <p:nvPr/>
        </p:nvPicPr>
        <p:blipFill>
          <a:blip r:embed="rId6"/>
          <a:stretch>
            <a:fillRect/>
          </a:stretch>
        </p:blipFill>
        <p:spPr>
          <a:xfrm>
            <a:off x="5183424" y="4684619"/>
            <a:ext cx="5992068" cy="944088"/>
          </a:xfrm>
          <a:prstGeom prst="rect">
            <a:avLst/>
          </a:prstGeom>
        </p:spPr>
      </p:pic>
      <p:pic>
        <p:nvPicPr>
          <p:cNvPr id="18" name="Picture 17">
            <a:extLst>
              <a:ext uri="{FF2B5EF4-FFF2-40B4-BE49-F238E27FC236}">
                <a16:creationId xmlns:a16="http://schemas.microsoft.com/office/drawing/2014/main" id="{516E8BCF-36A2-BBE2-5694-47C28273EFEB}"/>
              </a:ext>
            </a:extLst>
          </p:cNvPr>
          <p:cNvPicPr>
            <a:picLocks noChangeAspect="1"/>
          </p:cNvPicPr>
          <p:nvPr/>
        </p:nvPicPr>
        <p:blipFill>
          <a:blip r:embed="rId7"/>
          <a:stretch>
            <a:fillRect/>
          </a:stretch>
        </p:blipFill>
        <p:spPr>
          <a:xfrm>
            <a:off x="5183424" y="5772004"/>
            <a:ext cx="5992068" cy="684808"/>
          </a:xfrm>
          <a:prstGeom prst="rect">
            <a:avLst/>
          </a:prstGeom>
        </p:spPr>
      </p:pic>
    </p:spTree>
    <p:extLst>
      <p:ext uri="{BB962C8B-B14F-4D97-AF65-F5344CB8AC3E}">
        <p14:creationId xmlns:p14="http://schemas.microsoft.com/office/powerpoint/2010/main" val="1906675740"/>
      </p:ext>
    </p:extLst>
  </p:cSld>
  <p:clrMapOvr>
    <a:masterClrMapping/>
  </p:clrMapOvr>
  <p:extLst>
    <p:ext uri="{6950BFC3-D8DA-4A85-94F7-54DA5524770B}">
      <p188:commentRel xmlns:p188="http://schemas.microsoft.com/office/powerpoint/2018/8/main" r:id="rId2"/>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b="1" dirty="0">
                <a:latin typeface="Consolas" panose="020B0609020204030204" pitchFamily="49" charset="0"/>
                <a:cs typeface="Consolas" panose="020B0609020204030204" pitchFamily="49" charset="0"/>
              </a:rPr>
              <a:t>Dropdown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As of now, I’m not quite fond to Bootstrap’s default dropdown interface – compared to how it would look with the rest of the website’s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dropdown menu that takes up the whole side like GitHub, which is slightly different than my initial design.</a:t>
            </a:r>
          </a:p>
        </p:txBody>
      </p:sp>
      <p:pic>
        <p:nvPicPr>
          <p:cNvPr id="8" name="Picture 7">
            <a:extLst>
              <a:ext uri="{FF2B5EF4-FFF2-40B4-BE49-F238E27FC236}">
                <a16:creationId xmlns:a16="http://schemas.microsoft.com/office/drawing/2014/main" id="{F09EE3F2-44E0-3261-1660-BB8204683EDF}"/>
              </a:ext>
            </a:extLst>
          </p:cNvPr>
          <p:cNvPicPr>
            <a:picLocks noChangeAspect="1"/>
          </p:cNvPicPr>
          <p:nvPr/>
        </p:nvPicPr>
        <p:blipFill>
          <a:blip r:embed="rId3"/>
          <a:stretch>
            <a:fillRect/>
          </a:stretch>
        </p:blipFill>
        <p:spPr>
          <a:xfrm>
            <a:off x="5181519" y="1819738"/>
            <a:ext cx="2027935" cy="4149262"/>
          </a:xfrm>
          <a:prstGeom prst="rect">
            <a:avLst/>
          </a:prstGeom>
        </p:spPr>
      </p:pic>
      <p:pic>
        <p:nvPicPr>
          <p:cNvPr id="6" name="Picture 5">
            <a:extLst>
              <a:ext uri="{FF2B5EF4-FFF2-40B4-BE49-F238E27FC236}">
                <a16:creationId xmlns:a16="http://schemas.microsoft.com/office/drawing/2014/main" id="{24704632-FF4E-0058-7A40-9969E61B28D2}"/>
              </a:ext>
            </a:extLst>
          </p:cNvPr>
          <p:cNvPicPr>
            <a:picLocks noChangeAspect="1"/>
          </p:cNvPicPr>
          <p:nvPr/>
        </p:nvPicPr>
        <p:blipFill>
          <a:blip r:embed="rId4"/>
          <a:stretch>
            <a:fillRect/>
          </a:stretch>
        </p:blipFill>
        <p:spPr>
          <a:xfrm>
            <a:off x="7408425" y="1819738"/>
            <a:ext cx="1871582" cy="4149262"/>
          </a:xfrm>
          <a:prstGeom prst="rect">
            <a:avLst/>
          </a:prstGeom>
        </p:spPr>
      </p:pic>
      <p:pic>
        <p:nvPicPr>
          <p:cNvPr id="10" name="Picture 9">
            <a:extLst>
              <a:ext uri="{FF2B5EF4-FFF2-40B4-BE49-F238E27FC236}">
                <a16:creationId xmlns:a16="http://schemas.microsoft.com/office/drawing/2014/main" id="{FB50C5E0-13D3-02EA-C6C0-5D93D51D8A8E}"/>
              </a:ext>
            </a:extLst>
          </p:cNvPr>
          <p:cNvPicPr>
            <a:picLocks noChangeAspect="1"/>
          </p:cNvPicPr>
          <p:nvPr/>
        </p:nvPicPr>
        <p:blipFill>
          <a:blip r:embed="rId5"/>
          <a:stretch>
            <a:fillRect/>
          </a:stretch>
        </p:blipFill>
        <p:spPr>
          <a:xfrm>
            <a:off x="9478978" y="1819737"/>
            <a:ext cx="870685" cy="4149263"/>
          </a:xfrm>
          <a:prstGeom prst="rect">
            <a:avLst/>
          </a:prstGeom>
        </p:spPr>
      </p:pic>
    </p:spTree>
    <p:extLst>
      <p:ext uri="{BB962C8B-B14F-4D97-AF65-F5344CB8AC3E}">
        <p14:creationId xmlns:p14="http://schemas.microsoft.com/office/powerpoint/2010/main" val="1486179143"/>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259</TotalTime>
  <Words>3131</Words>
  <Application>Microsoft Office PowerPoint</Application>
  <PresentationFormat>Widescreen</PresentationFormat>
  <Paragraphs>334</Paragraphs>
  <Slides>77</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5"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2024-07-18T14:14:31Z</dcterms:modified>
</cp:coreProperties>
</file>